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65400" y="1839595"/>
            <a:ext cx="7060565" cy="1197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80" y="1564005"/>
            <a:ext cx="5196205" cy="37293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13346</Words>
  <Application>WPS 演示</Application>
  <PresentationFormat>宽屏</PresentationFormat>
  <Paragraphs>855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660</cp:revision>
  <dcterms:created xsi:type="dcterms:W3CDTF">2023-03-09T05:41:43Z</dcterms:created>
  <dcterms:modified xsi:type="dcterms:W3CDTF">2023-03-09T05:41:43Z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